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7" r:id="rId4"/>
    <p:sldId id="258" r:id="rId5"/>
    <p:sldId id="264" r:id="rId6"/>
    <p:sldId id="265" r:id="rId7"/>
    <p:sldId id="267" r:id="rId8"/>
    <p:sldId id="256" r:id="rId9"/>
    <p:sldId id="266" r:id="rId10"/>
    <p:sldId id="262" r:id="rId11"/>
    <p:sldId id="259" r:id="rId12"/>
    <p:sldId id="268" r:id="rId13"/>
    <p:sldId id="263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F56789-F7D8-E9CA-4E62-6E83EEB44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FAB1B32-BFC0-B515-F570-30B73E7411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A11701-4FE4-1453-3A56-C8C1DCD0B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014D2E-4C63-7D07-1023-192F0B0F8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C0193D-0955-F130-BC73-76643CF2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150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1B8607-6BC7-D350-9A32-C8FFDC8DA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4D6F440-1E3A-DBE3-4FE6-47ADDB4553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6AC7B4-A885-4CEE-9755-D295239D2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E2B0C7-A339-FE6F-20DB-23F33BA3F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52ED21-6436-3011-7872-6E98C69D7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345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230957A-7F4D-4EE7-8567-EA80150D82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8FC4EA2-0077-91D8-C077-85FA093F2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541F2A-1110-6D77-8F6D-51F637850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B0A897-5206-4E08-91A9-364D6710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772CF9-BD26-F1E2-969A-57AC0A34B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1C5F5F-D38B-FA9A-920E-0C617581B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724A7F-B106-76DA-98DF-ECDD678F9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F8A355-D307-B5C7-3F93-4C066536C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709E2F-8B0B-B791-475D-1223C0820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358A66-2FFB-C410-1B8B-056F0A896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80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914B0-3B5D-F186-569A-F813E3C77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2C626B-F230-4377-6324-FA713227A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3765EB-C9D6-506D-A0A7-0B22AF6B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601385-FED4-92C5-5E2C-214581FC6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C6851-4D7B-8B87-AA0C-DB01A6B35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90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763DB5-98C4-CA47-E7CA-D009E798B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D86650-5534-F305-5DC9-FD7564F9FA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B78518-2C2E-A281-5207-6C5F32039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21A401-7076-B3B8-9B52-30A9A5AE8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A63F36-86FF-D4AD-C4FF-8E8B95AC1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C3A077-2A56-5D07-84E4-6165568A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789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D647DC-6672-0A79-B1F3-3109C7D29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B2758F-B145-13A9-7F43-A8E566C00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206E6F-F648-B9E6-4C56-6BD880B4B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3C7AAC-5E46-93FC-0F98-E469E72333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E0AFBD2-FD39-58AF-761A-6B230945E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A430C0C-065D-6488-7FEC-455CA8B25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01B8A3-4AD0-5480-2369-EC56C7AC0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EECCA6D-B2CC-3535-CFEE-82591A507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92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DC9425-41AD-7DC9-2436-3B56C9DFA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4E85130-3DB3-F1A0-ABC7-FC665D51E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F9B6190-ABBE-F939-458A-C9A321A07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4C43B0F-5B6A-A96E-8AB7-7C1F24864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2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7EC12FA-CDF7-EB8C-DDA5-05726F5F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488C6E-A0F5-3079-2AB6-7B3680D9A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4210C39-D639-7F35-0DC1-41F2592F7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474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9E27E3-18E6-2686-A954-817A58E15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4C079F-7AC7-D43A-5DEC-71C013033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8A81CB-DB62-29F7-6AC7-5F1BE690D3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9EF8E1-8D64-1BF0-BC97-89C9B66A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56C80E-09B5-C6A2-4473-C081ED784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AEE033-5E1F-3756-06E8-AED15AACA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784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5EBC2A-F67D-0DEE-6D21-7DDA577C6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101D18-0216-29B0-D65D-7F607742FE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CF24404-2382-29E7-6C01-07754A2BFA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AB0338-B065-BB9E-9784-4D42D0228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1B2274-337C-81C6-0B16-2DCDCAC5F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CD0482-B1A8-931C-BA4B-3F39D7DA8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0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5B502CC-1EB3-A2F1-2B26-2CB68A63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B60581-8A12-8CF1-0EF6-01C12520C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1DDAFE-9C80-8AD8-2761-3F847554B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B6012-7B05-4C7A-8D07-7CC3A7262D4F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5283ED-D9DB-0D1D-DF41-6C31C49A5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DF0687-CBBB-8116-D99C-324E0048F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03805-9692-4C21-A018-F1471BA509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12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ywang@cs.hku.h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CC40A5-56DC-12D2-9217-F8D2C683BE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Crawler &amp; Request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F013765-439E-CB45-7595-FC6AD48937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6019" y="5785679"/>
            <a:ext cx="4708478" cy="451348"/>
          </a:xfrm>
        </p:spPr>
        <p:txBody>
          <a:bodyPr/>
          <a:lstStyle/>
          <a:p>
            <a:r>
              <a:rPr lang="en-US" dirty="0"/>
              <a:t>Songyue Wang (</a:t>
            </a:r>
            <a:r>
              <a:rPr lang="en-US" dirty="0">
                <a:hlinkClick r:id="rId2"/>
              </a:rPr>
              <a:t>sywang@cs.hku.hk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840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E7FA33-3626-3658-168F-D50528AA3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CF84CA-E2EC-CF57-4B31-A58FD6130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D3B98E-1115-9CFF-2510-D71D13B0C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624" y="313884"/>
            <a:ext cx="7529895" cy="596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106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76136B-A134-D642-D797-93023F162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ACD778-9164-D46E-A144-B3D086978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FE6203-868D-1CAF-2D47-AA3805593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77" y="619883"/>
            <a:ext cx="11188045" cy="572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543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C1ADC6-24C9-DBF3-2416-10BC30153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try!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D3A9B5B-1A2B-CB0C-655E-B948D8711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Playing with public resources</a:t>
            </a:r>
          </a:p>
          <a:p>
            <a:r>
              <a:rPr lang="en-US" dirty="0"/>
              <a:t>Redistribute copyrighted contents with web crawler</a:t>
            </a:r>
          </a:p>
          <a:p>
            <a:r>
              <a:rPr lang="en-US" dirty="0"/>
              <a:t>High-speed crawling that may break the server (similar to DDOS)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945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EB4C1E-78D3-408A-DCBD-E018CEC09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AB122B-0740-53BB-EAEA-E36D060F4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4E0AB8-FB39-9E87-4C76-2F5E19119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5594" y="3626002"/>
            <a:ext cx="7472395" cy="3139828"/>
          </a:xfrm>
          <a:prstGeom prst="rect">
            <a:avLst/>
          </a:prstGeom>
        </p:spPr>
      </p:pic>
      <p:pic>
        <p:nvPicPr>
          <p:cNvPr id="3074" name="Picture 2" descr="大陸春運奇蹟！30億人次往返不再是惡夢| 邱莉燕| 遠見雜誌">
            <a:extLst>
              <a:ext uri="{FF2B5EF4-FFF2-40B4-BE49-F238E27FC236}">
                <a16:creationId xmlns:a16="http://schemas.microsoft.com/office/drawing/2014/main" id="{302E97C3-CE90-A64A-C9E0-D62F819E0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15" y="260620"/>
            <a:ext cx="4802491" cy="336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3500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26977A-78D4-CCFB-9C4F-30EFB1FAF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391025-7C6C-D089-ADAE-7326CBEC1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52694B3-D4FD-FA0D-3BAC-EB45F361F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335" y="633615"/>
            <a:ext cx="9392464" cy="549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750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FA77E-008B-A328-C4F2-B1E20733D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170CBB-BD5B-A29D-39F8-15281D03EA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Blog — Mēris botnet, climbing to the record">
            <a:extLst>
              <a:ext uri="{FF2B5EF4-FFF2-40B4-BE49-F238E27FC236}">
                <a16:creationId xmlns:a16="http://schemas.microsoft.com/office/drawing/2014/main" id="{97173D97-03E4-F091-961A-7847C8652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304" y="586853"/>
            <a:ext cx="9394794" cy="580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081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C1ADC6-24C9-DBF3-2416-10BC30153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Legal Use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C465A5-E517-7C54-1A4D-9E211A357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information from 3</a:t>
            </a:r>
            <a:r>
              <a:rPr lang="en-US" baseline="30000" dirty="0"/>
              <a:t>rd</a:t>
            </a:r>
            <a:r>
              <a:rPr lang="en-US" dirty="0"/>
              <a:t> party (API)</a:t>
            </a:r>
          </a:p>
          <a:p>
            <a:r>
              <a:rPr lang="en-US" dirty="0"/>
              <a:t>Research &amp; Data analytics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88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FE9CC6-1CFE-5E11-AB66-0CFAC1C0E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Case 1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3EAB57-6F51-7F91-6B39-C205C5933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2F2591-F479-1A4A-15F0-65BA6836C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17" y="1825624"/>
            <a:ext cx="10515600" cy="496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89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758DC0-B380-6505-1EC5-741A04E24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A3F46F-F959-59DB-CB22-C0526AED8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0EF714-6C18-DFFF-A1B2-E4822090D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725" y="302151"/>
            <a:ext cx="10426890" cy="189513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D918CAA-FEFD-68BA-0E66-190BB39AD4C5}"/>
              </a:ext>
            </a:extLst>
          </p:cNvPr>
          <p:cNvSpPr txBox="1"/>
          <p:nvPr/>
        </p:nvSpPr>
        <p:spPr>
          <a:xfrm>
            <a:off x="987188" y="5268035"/>
            <a:ext cx="103040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“Siri, give me the exchange rate between HKD and USD…”</a:t>
            </a:r>
          </a:p>
          <a:p>
            <a:r>
              <a:rPr lang="en-US" altLang="zh-CN" dirty="0"/>
              <a:t>“Siri, book a flight to London Heathrow…”</a:t>
            </a:r>
          </a:p>
          <a:p>
            <a:r>
              <a:rPr lang="en-US" altLang="zh-CN" dirty="0"/>
              <a:t>“Siri, quote me the price for one Tencent share…”</a:t>
            </a:r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Siri / Amazon Echo / Google Assistant get their data?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2927C9-8657-5EB0-9A2E-7DCD907CD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25" y="2197290"/>
            <a:ext cx="10426890" cy="144077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47D9287-F6A3-0113-1FAE-115F08D584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725" y="3549451"/>
            <a:ext cx="10382535" cy="167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401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282C01-08A4-07E4-9A50-0B9834A5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2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2CCD14-2B6D-9334-1CA4-3DCA6A648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53" y="1528549"/>
            <a:ext cx="6754096" cy="391690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136BE28-5B1B-7951-2A34-82A19F8822EF}"/>
              </a:ext>
            </a:extLst>
          </p:cNvPr>
          <p:cNvSpPr txBox="1"/>
          <p:nvPr/>
        </p:nvSpPr>
        <p:spPr>
          <a:xfrm>
            <a:off x="7433481" y="1528549"/>
            <a:ext cx="45401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National Health Commission – P. R. China</a:t>
            </a:r>
          </a:p>
          <a:p>
            <a:r>
              <a:rPr lang="en-US" dirty="0"/>
              <a:t>Centre of Health Protection – HKSAR</a:t>
            </a:r>
          </a:p>
          <a:p>
            <a:r>
              <a:rPr lang="en-US" dirty="0"/>
              <a:t>Centre of Disease Control – USA</a:t>
            </a:r>
          </a:p>
          <a:p>
            <a:r>
              <a:rPr lang="en-US" dirty="0"/>
              <a:t>National Health Service – UK</a:t>
            </a:r>
          </a:p>
          <a:p>
            <a:r>
              <a:rPr lang="fr-FR" dirty="0"/>
              <a:t>Ministère de la Santé et de la Prévention – France</a:t>
            </a:r>
          </a:p>
          <a:p>
            <a:r>
              <a:rPr lang="fr-FR" dirty="0"/>
              <a:t>...</a:t>
            </a:r>
          </a:p>
          <a:p>
            <a:endParaRPr lang="fr-FR" dirty="0"/>
          </a:p>
          <a:p>
            <a:r>
              <a:rPr lang="fr-FR" dirty="0"/>
              <a:t>How to get the information from all these authorities?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53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239057-8342-23CE-3E68-E2C7BAB2D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Legal, but </a:t>
            </a:r>
            <a:r>
              <a:rPr lang="en-US" dirty="0" err="1"/>
              <a:t>emmm</a:t>
            </a:r>
            <a:r>
              <a:rPr lang="en-US" dirty="0"/>
              <a:t>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157607-BDBA-B4D7-644D-54D9DC2BD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Ticket bot</a:t>
            </a:r>
          </a:p>
          <a:p>
            <a:r>
              <a:rPr lang="en-US" dirty="0"/>
              <a:t>Sneaker bot</a:t>
            </a:r>
          </a:p>
          <a:p>
            <a:r>
              <a:rPr lang="en-US" dirty="0"/>
              <a:t>Captcha solver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239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83FD2-C949-D36E-99E1-45A3121EE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0625F0-C7AF-2F88-A117-C38541ED4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陳奕迅演唱會公開售票網路大塞車開售一個鐘唔夠一成飛賣出">
            <a:extLst>
              <a:ext uri="{FF2B5EF4-FFF2-40B4-BE49-F238E27FC236}">
                <a16:creationId xmlns:a16="http://schemas.microsoft.com/office/drawing/2014/main" id="{F0283DD7-9681-8CB0-774A-A64ED6D37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601" y="1515388"/>
            <a:ext cx="5605250" cy="3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879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8CA314-8381-F899-D02C-12E2E92176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5842DF8-DFF0-E69F-457B-EE4860820C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FE5741-CB34-7969-85BE-2EA965391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881" y="383782"/>
            <a:ext cx="10590777" cy="600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278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99A932-661B-0BC9-F4E8-3EBF2E95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EE6451-0972-BE83-6C1F-CEE3FCF20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Adidas YEEZY white Yeezy Boost 350 V2 &quot;Triple White&quot; sneakers for men |  CP9366 at Farfetch.com">
            <a:extLst>
              <a:ext uri="{FF2B5EF4-FFF2-40B4-BE49-F238E27FC236}">
                <a16:creationId xmlns:a16="http://schemas.microsoft.com/office/drawing/2014/main" id="{A5D256D4-538E-8FB9-676F-F5771672A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999" y="505119"/>
            <a:ext cx="3703519" cy="4944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ointemsprotocolsShops - JointemsprotocolsShops - Air Jordan 1 Mid Diamond  Shorts | In-hand look at the Air Jordan 12 Royalty via sneakertigger">
            <a:extLst>
              <a:ext uri="{FF2B5EF4-FFF2-40B4-BE49-F238E27FC236}">
                <a16:creationId xmlns:a16="http://schemas.microsoft.com/office/drawing/2014/main" id="{897C2BD7-99B8-6C9B-F32A-9C8770A30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3781" y="2188873"/>
            <a:ext cx="4820361" cy="2892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963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164</Words>
  <Application>Microsoft Office PowerPoint</Application>
  <PresentationFormat>宽屏</PresentationFormat>
  <Paragraphs>29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主题​​</vt:lpstr>
      <vt:lpstr>Web Crawler &amp; Request</vt:lpstr>
      <vt:lpstr>Legal Use</vt:lpstr>
      <vt:lpstr>Case 1</vt:lpstr>
      <vt:lpstr>PowerPoint 演示文稿</vt:lpstr>
      <vt:lpstr>Case 2</vt:lpstr>
      <vt:lpstr>Legal, but emmm…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Don’t try!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Crawler &amp; Request</dc:title>
  <dc:creator>Songyue Wang</dc:creator>
  <cp:lastModifiedBy>Songyue Wang</cp:lastModifiedBy>
  <cp:revision>11</cp:revision>
  <dcterms:created xsi:type="dcterms:W3CDTF">2022-10-16T07:02:11Z</dcterms:created>
  <dcterms:modified xsi:type="dcterms:W3CDTF">2022-10-16T07:56:41Z</dcterms:modified>
</cp:coreProperties>
</file>

<file path=docProps/thumbnail.jpeg>
</file>